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8DA37-FF40-4EDE-B7F0-CE9608BE5EEB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A83FA-2D08-4A75-A612-759A7B04FA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8DA37-FF40-4EDE-B7F0-CE9608BE5EEB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A83FA-2D08-4A75-A612-759A7B04F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8DA37-FF40-4EDE-B7F0-CE9608BE5EEB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A83FA-2D08-4A75-A612-759A7B04F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8DA37-FF40-4EDE-B7F0-CE9608BE5EEB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A83FA-2D08-4A75-A612-759A7B04F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8DA37-FF40-4EDE-B7F0-CE9608BE5EEB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A83FA-2D08-4A75-A612-759A7B04FA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8DA37-FF40-4EDE-B7F0-CE9608BE5EEB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A83FA-2D08-4A75-A612-759A7B04F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8DA37-FF40-4EDE-B7F0-CE9608BE5EEB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A83FA-2D08-4A75-A612-759A7B04FA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8DA37-FF40-4EDE-B7F0-CE9608BE5EEB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A83FA-2D08-4A75-A612-759A7B04F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8DA37-FF40-4EDE-B7F0-CE9608BE5EEB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A83FA-2D08-4A75-A612-759A7B04F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38DA37-FF40-4EDE-B7F0-CE9608BE5EEB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6A83FA-2D08-4A75-A612-759A7B04F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838DA37-FF40-4EDE-B7F0-CE9608BE5EEB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96A83FA-2D08-4A75-A612-759A7B04F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838DA37-FF40-4EDE-B7F0-CE9608BE5EEB}" type="datetimeFigureOut">
              <a:rPr lang="ru-RU" smtClean="0"/>
              <a:pPr/>
              <a:t>07.06.2017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96A83FA-2D08-4A75-A612-759A7B04FA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88640"/>
            <a:ext cx="7772400" cy="1656184"/>
          </a:xfrm>
        </p:spPr>
        <p:txBody>
          <a:bodyPr/>
          <a:lstStyle/>
          <a:p>
            <a:r>
              <a:rPr lang="ru-RU" sz="2000" dirty="0" smtClean="0"/>
              <a:t>Социальный проект.</a:t>
            </a:r>
            <a:br>
              <a:rPr lang="ru-RU" sz="2000" dirty="0" smtClean="0"/>
            </a:br>
            <a:r>
              <a:rPr lang="ru-RU" sz="2000" dirty="0" smtClean="0"/>
              <a:t>        ВОССТАНОВЛЕНИЕ ИСТОРИЧЕСКОЙ ПАМЯТИ.</a:t>
            </a:r>
            <a:br>
              <a:rPr lang="ru-RU" sz="2000" dirty="0" smtClean="0"/>
            </a:br>
            <a:r>
              <a:rPr lang="ru-RU" sz="2000" dirty="0" smtClean="0"/>
              <a:t>               «НИКТО НЕ ЗАБЫТ, НИЧТО НЕ ЗАБЫТО»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323528" y="3861048"/>
            <a:ext cx="8363272" cy="21602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валентина\Pictures\SAM_255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655676" y="1808820"/>
            <a:ext cx="525658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Егорочкина</a:t>
            </a:r>
            <a:r>
              <a:rPr lang="ru-RU" b="1" dirty="0" smtClean="0"/>
              <a:t> Анна Васильевна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400" b="1" dirty="0" smtClean="0"/>
              <a:t> Работала я свинаркой в то время. Уходили на работу рано, возвращались поздно. Иногда удавалось в обед вырваться домой, ведь делали и запарку, и картошку варили; корма готовили, чистили -  всё за нашими руками. И вот однажды выдался такой день - в обед домой идем, каждый думает о том, что успеет за 2-3 часа дома сделать. Громкоговоритель висел на столбе (теперь таких и не увидишь)  а из него доносятся слова Сталина: «Братья и сестры…» Народ  толпится: объявили о начале войны. Кто плакал, не пряча слез, кто домой молча пошел.</a:t>
            </a:r>
          </a:p>
          <a:p>
            <a:r>
              <a:rPr lang="ru-RU" sz="6400" b="1" dirty="0" smtClean="0"/>
              <a:t>Что делать? Старые люди, помня прежние войны (германскую, гражданскую) посоветовали спрятать одежду, обувь (у кого была) , скотину, как только немцы подходить начали. Вскоре и немцы пожаловали. Жители перед их приходом стали прятать вещи, уводить в лес скотину.</a:t>
            </a:r>
          </a:p>
          <a:p>
            <a:r>
              <a:rPr lang="ru-RU" sz="6400" b="1" dirty="0" smtClean="0"/>
              <a:t>Мы корову хотели с матерью спрятать. Да куда идти? Так и осталась корова на дворе, вместе с поросятами.</a:t>
            </a:r>
          </a:p>
          <a:p>
            <a:r>
              <a:rPr lang="ru-RU" sz="6400" b="1" dirty="0" smtClean="0"/>
              <a:t>3 дня немцы стояли в нашем селе. У соседей скотину порезали, а у нас – не тронули, видно, оказались порядочные, понимали, что и нам жить как-то надо.</a:t>
            </a:r>
          </a:p>
          <a:p>
            <a:r>
              <a:rPr lang="ru-RU" sz="6400" b="1" dirty="0" smtClean="0"/>
              <a:t>Пошли через 3 дня немцы на Тулу , да вскоре в бега пустились. Вновь через наше село шли, и вновь те же самые немцы оказались у нас. Помню, говорят что-то, а мы не поймем. Лишь потом поняли: «Хорошие вы люди, мы опять к вам. »</a:t>
            </a:r>
          </a:p>
          <a:p>
            <a:r>
              <a:rPr lang="ru-RU" sz="6400" b="1" dirty="0" smtClean="0"/>
              <a:t>Такая вот  она, война, для всех – разная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1512168"/>
          </a:xfrm>
        </p:spPr>
        <p:txBody>
          <a:bodyPr/>
          <a:lstStyle/>
          <a:p>
            <a:r>
              <a:rPr lang="ru-RU" dirty="0" smtClean="0"/>
              <a:t>    Экспозиция в музее</a:t>
            </a:r>
            <a:br>
              <a:rPr lang="ru-RU" dirty="0" smtClean="0"/>
            </a:br>
            <a:r>
              <a:rPr lang="ru-RU" dirty="0" smtClean="0"/>
              <a:t>  «Подвиг наших земляков»</a:t>
            </a:r>
            <a:endParaRPr lang="ru-RU" dirty="0"/>
          </a:p>
        </p:txBody>
      </p:sp>
      <p:pic>
        <p:nvPicPr>
          <p:cNvPr id="4" name="Содержимое 3" descr="P10007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784350"/>
            <a:ext cx="6096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ЗАКЛЮЧЕНИЕ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dirty="0" smtClean="0"/>
              <a:t> </a:t>
            </a:r>
            <a:r>
              <a:rPr lang="ru-RU" sz="7200" b="1" dirty="0" smtClean="0"/>
              <a:t>Завершена работа над проектом «ВОССТАНОВЛЕНИЕ ИСТОРИЧЕСКОЙ ПАМЯТИ. НИКТО НЕ ЗАБЫТ, НИЧТО НЕ ЗАБЫТО». </a:t>
            </a:r>
          </a:p>
          <a:p>
            <a:r>
              <a:rPr lang="ru-RU" sz="7200" b="1" dirty="0" smtClean="0"/>
              <a:t>Цель проекта -  сбор информации (воспоминаний, фотографий, документов) об участии наших односельчан в Великой Отечественной войне и создание экспозиции «Подвиг наших земляков» в школьном краеведческом музее.  </a:t>
            </a:r>
          </a:p>
          <a:p>
            <a:r>
              <a:rPr lang="ru-RU" sz="7200" b="1" dirty="0" smtClean="0"/>
              <a:t>Задачи  проекта осуществлены: учащихся 6,9,10 классов занимались и продолжают заниматься поиском информации и документов об участии наших земляков в Великой Отечественной войне.</a:t>
            </a:r>
          </a:p>
          <a:p>
            <a:r>
              <a:rPr lang="ru-RU" sz="7200" b="1" dirty="0" smtClean="0"/>
              <a:t>Это способствует формированию патриотических чувств на основе чувства гордости за своих односельчан, привитию любви к своей малой Родине.</a:t>
            </a:r>
          </a:p>
          <a:p>
            <a:r>
              <a:rPr lang="ru-RU" sz="7200" b="1" dirty="0" smtClean="0"/>
              <a:t>Участие в большой востребованной работе способствует формированию активной гражданской позиции. </a:t>
            </a:r>
          </a:p>
          <a:p>
            <a:r>
              <a:rPr lang="ru-RU" sz="7200" b="1" dirty="0" smtClean="0"/>
              <a:t>Работая над проектом, учащиеся использовали различные способы получения информации: анкетирование, обработка статистических материалов, работа с ОБД «Мемориал», с Книгами Памяти, беседы с родственниками погибших и т.д. Это способствовало усовершенствованию навыков работы с различными источниками     информации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32656"/>
            <a:ext cx="7772400" cy="602290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5600" b="1" dirty="0" smtClean="0"/>
              <a:t> </a:t>
            </a:r>
            <a:endParaRPr lang="ru-RU" sz="5600" b="1" dirty="0" smtClean="0"/>
          </a:p>
          <a:p>
            <a:pPr>
              <a:buNone/>
            </a:pPr>
            <a:r>
              <a:rPr lang="ru-RU" sz="5600" b="1" dirty="0" smtClean="0"/>
              <a:t> </a:t>
            </a:r>
          </a:p>
          <a:p>
            <a:r>
              <a:rPr lang="ru-RU" sz="5600" b="1" dirty="0" smtClean="0"/>
              <a:t>Полное наименование  ОУ: Муниципальное казенное </a:t>
            </a:r>
            <a:r>
              <a:rPr lang="ru-RU" sz="5600" b="1" dirty="0" smtClean="0"/>
              <a:t>образовательное </a:t>
            </a:r>
            <a:r>
              <a:rPr lang="ru-RU" sz="5600" b="1" dirty="0" smtClean="0"/>
              <a:t>учреждение «Красногвардейская средняя общеобразовательная школа</a:t>
            </a:r>
            <a:r>
              <a:rPr lang="ru-RU" sz="5600" b="1" dirty="0" smtClean="0"/>
              <a:t>»</a:t>
            </a:r>
          </a:p>
          <a:p>
            <a:endParaRPr lang="ru-RU" sz="5600" b="1" dirty="0" smtClean="0"/>
          </a:p>
          <a:p>
            <a:pPr>
              <a:buNone/>
            </a:pPr>
            <a:r>
              <a:rPr lang="ru-RU" sz="5600" b="1" dirty="0" smtClean="0"/>
              <a:t> </a:t>
            </a:r>
          </a:p>
          <a:p>
            <a:r>
              <a:rPr lang="ru-RU" sz="5600" b="1" dirty="0" smtClean="0"/>
              <a:t>Адрес ОУ: 301905 Тульская область, Тепло-Огаревский район, поселок Красногвардеец, улица Школьная, дом 1</a:t>
            </a:r>
            <a:r>
              <a:rPr lang="ru-RU" sz="5600" b="1" dirty="0" smtClean="0"/>
              <a:t>.</a:t>
            </a:r>
            <a:endParaRPr lang="ru-RU" sz="5600" b="1" dirty="0" smtClean="0"/>
          </a:p>
          <a:p>
            <a:pPr>
              <a:buNone/>
            </a:pPr>
            <a:r>
              <a:rPr lang="ru-RU" sz="5600" b="1" dirty="0" smtClean="0"/>
              <a:t> </a:t>
            </a:r>
          </a:p>
          <a:p>
            <a:r>
              <a:rPr lang="ru-RU" sz="5600" b="1" dirty="0" smtClean="0"/>
              <a:t>Социальный проект «Восстановление исторической памяти. Никто не забыт, ничто не забыто»</a:t>
            </a:r>
          </a:p>
          <a:p>
            <a:pPr>
              <a:buNone/>
            </a:pPr>
            <a:r>
              <a:rPr lang="ru-RU" sz="5600" b="1" dirty="0" smtClean="0"/>
              <a:t> </a:t>
            </a:r>
          </a:p>
          <a:p>
            <a:pPr>
              <a:buNone/>
            </a:pPr>
            <a:endParaRPr lang="ru-RU" sz="5600" b="1" dirty="0" smtClean="0"/>
          </a:p>
          <a:p>
            <a:pPr>
              <a:buNone/>
            </a:pPr>
            <a:r>
              <a:rPr lang="ru-RU" sz="5600" b="1" dirty="0" smtClean="0"/>
              <a:t> </a:t>
            </a:r>
          </a:p>
          <a:p>
            <a:r>
              <a:rPr lang="ru-RU" sz="5600" b="1" dirty="0" smtClean="0"/>
              <a:t>Автор и руководитель </a:t>
            </a:r>
            <a:r>
              <a:rPr lang="ru-RU" sz="5600" b="1" dirty="0" smtClean="0"/>
              <a:t>проекта: </a:t>
            </a:r>
            <a:r>
              <a:rPr lang="ru-RU" sz="5600" b="1" dirty="0" err="1" smtClean="0"/>
              <a:t>Прядченко</a:t>
            </a:r>
            <a:r>
              <a:rPr lang="ru-RU" sz="5600" b="1" dirty="0" smtClean="0"/>
              <a:t> Валентина Николаевна, учитель истории</a:t>
            </a:r>
          </a:p>
          <a:p>
            <a:pPr>
              <a:buNone/>
            </a:pPr>
            <a:r>
              <a:rPr lang="ru-RU" sz="5600" b="1" dirty="0" smtClean="0"/>
              <a:t> </a:t>
            </a:r>
            <a:endParaRPr lang="ru-RU" sz="5600" b="1" dirty="0" smtClean="0"/>
          </a:p>
          <a:p>
            <a:pPr>
              <a:buNone/>
            </a:pPr>
            <a:r>
              <a:rPr lang="ru-RU" sz="5600" b="1" dirty="0" smtClean="0"/>
              <a:t> </a:t>
            </a:r>
          </a:p>
          <a:p>
            <a:r>
              <a:rPr lang="ru-RU" sz="5600" b="1" dirty="0" smtClean="0"/>
              <a:t>Телефон: 8 906 630 94 06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8068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Цель проекта: </a:t>
            </a:r>
            <a:br>
              <a:rPr lang="ru-RU" dirty="0" smtClean="0"/>
            </a:br>
            <a:r>
              <a:rPr lang="ru-RU" dirty="0" smtClean="0"/>
              <a:t>•   Сбор информации (воспоминаний, фотографий, документов) об участии наших односельчан в Великой Отечественной войне и создание экспозиции «Подвиг наших земляков» в школьном краеведческом музее.</a:t>
            </a:r>
          </a:p>
          <a:p>
            <a:r>
              <a:rPr lang="ru-RU" dirty="0" smtClean="0"/>
              <a:t>Задачи  проекта:</a:t>
            </a:r>
          </a:p>
          <a:p>
            <a:pPr lvl="0"/>
            <a:r>
              <a:rPr lang="ru-RU" dirty="0" smtClean="0"/>
              <a:t>включение учащихся в поисковую работу;</a:t>
            </a:r>
          </a:p>
          <a:p>
            <a:pPr lvl="0"/>
            <a:r>
              <a:rPr lang="ru-RU" dirty="0" smtClean="0"/>
              <a:t>формирование патриотических чувств на основе исторических ценностей и роли России в судьбах мира, чувства гордости за своих односельчан, привитие любви к своей малой Родине;</a:t>
            </a:r>
          </a:p>
          <a:p>
            <a:pPr lvl="0"/>
            <a:r>
              <a:rPr lang="ru-RU" dirty="0" smtClean="0"/>
              <a:t>формирование активной гражданской позиции через участие в выполнении важного общественно-полезного дела –  сбор информации и увековечивание памяти о наших земляках, участниках Вов, внесших свой вклад в дело Великой Победы.</a:t>
            </a:r>
          </a:p>
          <a:p>
            <a:r>
              <a:rPr lang="ru-RU" dirty="0" smtClean="0"/>
              <a:t> усовершенствование навыков работы с различными источниками     информации.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48680"/>
            <a:ext cx="7772400" cy="580688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Участники проекта:</a:t>
            </a:r>
            <a:endParaRPr lang="ru-RU" dirty="0" smtClean="0"/>
          </a:p>
          <a:p>
            <a:pPr lvl="0"/>
            <a:r>
              <a:rPr lang="ru-RU" dirty="0" smtClean="0"/>
              <a:t>учащиеся 6 – 10 классов  МКОУ «Красногвардейская средняя общеобразовательная школа»  Тепло-Огаревского района Тульской области;</a:t>
            </a:r>
          </a:p>
          <a:p>
            <a:pPr lvl="0"/>
            <a:r>
              <a:rPr lang="ru-RU" dirty="0" smtClean="0"/>
              <a:t>актив школьного краеведческого музея.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На кого направлен проект:</a:t>
            </a:r>
            <a:endParaRPr lang="ru-RU" dirty="0" smtClean="0"/>
          </a:p>
          <a:p>
            <a:pPr lvl="0"/>
            <a:r>
              <a:rPr lang="ru-RU" dirty="0" smtClean="0"/>
              <a:t>учащиеся МКОУ «Красногвардейская средняя общеобразовательная школа» Тепло-Огаревского района Тульской </a:t>
            </a:r>
            <a:r>
              <a:rPr lang="ru-RU" b="1" dirty="0" smtClean="0"/>
              <a:t>области</a:t>
            </a:r>
            <a:r>
              <a:rPr lang="ru-RU" dirty="0" smtClean="0"/>
              <a:t> ;</a:t>
            </a:r>
          </a:p>
          <a:p>
            <a:pPr lvl="0"/>
            <a:r>
              <a:rPr lang="ru-RU" dirty="0" smtClean="0"/>
              <a:t>жители сельского поселения «Красногвардейское» Тепло-Огаревского района Тульской области;</a:t>
            </a:r>
          </a:p>
          <a:p>
            <a:pPr lvl="0"/>
            <a:r>
              <a:rPr lang="ru-RU" dirty="0" smtClean="0"/>
              <a:t>Администрация сельского поселения «Красногвардейское».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6937"/>
            <a:ext cx="77724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04664"/>
            <a:ext cx="7772400" cy="5950896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 smtClean="0"/>
              <a:t>Актуальность и важность данной проблемы для села, района</a:t>
            </a:r>
          </a:p>
          <a:p>
            <a:r>
              <a:rPr lang="ru-RU" sz="3300" dirty="0" smtClean="0"/>
              <a:t>Особенно актуальна  идея проекта  сейчас. Война принесла неисчислимые беды всему Советскому Союзу и Тепло-Огаревскому району в частности. По данным Тепло -  Огаревского РВК, на фронт было призвано 4828 человек, не вернулся  4041, из них погибли 1407 человек, пропали без вести 2265,</a:t>
            </a:r>
          </a:p>
          <a:p>
            <a:r>
              <a:rPr lang="ru-RU" sz="3300" dirty="0" smtClean="0"/>
              <a:t>погибли в плену - 45, умерли от ран и болезней 324. . Очень мало сведений о наших земляках, об их героическом вкладе в Победу. Мало информации, материалов по данной проблеме в краеведческих музеях школы и района. Практически нет информации о наших односельчанах в Интернете. Мы не хотим превратиться в «Иванов, не помнящих родства», мы хотим знать историю своей малой родины из первых уст, мы хотим услышать ее от очевидцев тех великих и грозных дней. Сейчас все чаще говорят о кризисе духовности современной молодежи. Не знает наше молодое поколение своих корней, предков, героев, отсутствует у молодых чувство патриотизма, гордости за свою Родину. Наш проект будет способствовать сохранению исторической памяти, собранные воспоминания станут важным и актуальным материалом для подготовки уроков литературы, истории, краеведения, для проведения культурно-массовых мероприятий, посвященных знаменательным датам. Но самый главный принцип нашей работы – это воспитание подрастающего поколения на ярких жизненных примерах наших земляков, воспитание духовности и уважения к нашей истории.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Умирал солдат известным, умер неизвестным…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валентина\Desktop\я-гражданин\СЕНИН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2606526" cy="3475368"/>
          </a:xfrm>
          <a:prstGeom prst="rect">
            <a:avLst/>
          </a:prstGeom>
          <a:noFill/>
        </p:spPr>
      </p:pic>
      <p:pic>
        <p:nvPicPr>
          <p:cNvPr id="1028" name="Picture 4" descr="C:\Users\валентина\Desktop\я-гражданин\СЕНИН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132856"/>
            <a:ext cx="3792421" cy="284431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27584" y="5445224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Старший сержант Сенин Гордей Иванович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48064" y="544522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Личные вещи старшего сержанта Сенина Г.И.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Наши земляки – Герои Советского Союза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валентина\Desktop\я-гражданин\данилов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556792"/>
            <a:ext cx="2787207" cy="3592399"/>
          </a:xfrm>
          <a:prstGeom prst="rect">
            <a:avLst/>
          </a:prstGeom>
          <a:noFill/>
        </p:spPr>
      </p:pic>
      <p:pic>
        <p:nvPicPr>
          <p:cNvPr id="5" name="Рисунок 4" descr="попо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519224"/>
            <a:ext cx="2645558" cy="36520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5616" y="573325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Попов Василий Иванович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566124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Данилов Петр Алексеевич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О Великой Отечественной войне вспоминают: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Ходова</a:t>
            </a:r>
            <a:r>
              <a:rPr lang="ru-RU" b="1" dirty="0" smtClean="0"/>
              <a:t> Анна Антоновна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300" b="1" dirty="0" smtClean="0"/>
              <a:t>Мне было 18 лет, когда наша семья переехала в п. Красногвардеец. Работала я  с ранних лет птичницей, ходила по наряду, училась на курсах трактористов. Во время войны я работала на тракторе и очень этим гордилась: могучая машина подчинялась мне, девчонке. Моя радость от труда была припорошена печально: родные и близкие мне люди сражались на фронте с фашистами. А мы, односельчане, ждали вестей с фронта, с опаской поглядывая  на почтальона: в какой дом зайдет, радость или беду он несет.</a:t>
            </a:r>
          </a:p>
          <a:p>
            <a:r>
              <a:rPr lang="ru-RU" sz="3300" b="1" dirty="0" smtClean="0"/>
              <a:t>Самое страшное, что осталось в памяти – это оккупация. Поздней осенью 1941 года немцы пришли в нашу деревню. Они встали на постой в наши дома. Фашисты вели себя безобразно: грабили местных жителей, выгоняли на холод маленьких детей  и стариков, унижали людей</a:t>
            </a:r>
          </a:p>
          <a:p>
            <a:r>
              <a:rPr lang="ru-RU" sz="3300" b="1" dirty="0" smtClean="0"/>
              <a:t>Мы прятались от немцев в погребах. Было холодно, есть нечего, хорошо, если у какой-нибудь хозяйки в погребе стояла кадушка с огурцами или капустой. Но оккупация продолжалась недолго. В начале зимы немцев погнали советские войска. После освобождения района опять был тяжелый труд на полях. Но мы жили одной мыслью – </a:t>
            </a:r>
            <a:r>
              <a:rPr lang="ru-RU" sz="3300" b="1" dirty="0" err="1" smtClean="0"/>
              <a:t>мыслью</a:t>
            </a:r>
            <a:r>
              <a:rPr lang="ru-RU" sz="3300" b="1" dirty="0" smtClean="0"/>
              <a:t> о Победе</a:t>
            </a:r>
            <a:r>
              <a:rPr lang="ru-RU" b="1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Зиновьева Екатерина Алексеевна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200" b="1" dirty="0" smtClean="0"/>
              <a:t>Но вот грянула война, и за один день изменилась наша жизнь. Жили мы в бараке, что находился на теперешней улице Центральной. Семей в нем было много, жили дружно. Немцы Поволжья  тоже проживали в поселке. Но как только началась война, всех </a:t>
            </a:r>
            <a:r>
              <a:rPr lang="ru-RU" sz="1200" b="1" dirty="0" err="1" smtClean="0"/>
              <a:t>этапировали</a:t>
            </a:r>
            <a:r>
              <a:rPr lang="ru-RU" sz="1200" b="1" dirty="0" smtClean="0"/>
              <a:t>  </a:t>
            </a:r>
            <a:r>
              <a:rPr lang="ru-RU" sz="1200" b="1" dirty="0" err="1" smtClean="0"/>
              <a:t>кого-куда</a:t>
            </a:r>
            <a:r>
              <a:rPr lang="ru-RU" sz="1200" b="1" dirty="0" smtClean="0"/>
              <a:t>. Осталась только Павлина Вагнер (муж у нее русский был). С 2-мя детьми: 4-х лет и 8-ми месяцев. Она-то помогла мне спасти </a:t>
            </a:r>
            <a:r>
              <a:rPr lang="ru-RU" sz="1200" b="1" dirty="0" err="1" smtClean="0"/>
              <a:t>Хожайкова</a:t>
            </a:r>
            <a:r>
              <a:rPr lang="ru-RU" sz="1200" b="1" dirty="0" smtClean="0"/>
              <a:t> Виктора Ивановича, который служил в  авиации и попал в окружение. Как попал сюда - не расспрашивала. Родом Виктор Иванович из Тамбова. 4 ноября 1941 года немцы подходят к п.Красногвардеец, и </a:t>
            </a:r>
            <a:r>
              <a:rPr lang="ru-RU" sz="1200" b="1" dirty="0" err="1" smtClean="0"/>
              <a:t>Хожайков</a:t>
            </a:r>
            <a:r>
              <a:rPr lang="ru-RU" sz="1200" b="1" dirty="0" smtClean="0"/>
              <a:t>, советский военнослужащий, просит, чтобы его спрятали. Встретила я его у подруги, к которой  зашла в гости на праздник Казанской  Божьей Матери. Жила Таня в д. </a:t>
            </a:r>
            <a:r>
              <a:rPr lang="ru-RU" sz="1200" b="1" dirty="0" err="1" smtClean="0"/>
              <a:t>Ломовка</a:t>
            </a:r>
            <a:r>
              <a:rPr lang="ru-RU" sz="1200" b="1" dirty="0" smtClean="0"/>
              <a:t>. Отец ее никак не соглашался оставить Виктора у себя, хотя одежду дал. Судить его нельзя – семья, неизвестность, разговоры о казнях – все имело влияние на решение каждого человека. И тогда мы, молодые, горячие головы ( я да Галина </a:t>
            </a:r>
            <a:r>
              <a:rPr lang="ru-RU" sz="1200" b="1" dirty="0" err="1" smtClean="0"/>
              <a:t>Лукинична</a:t>
            </a:r>
            <a:r>
              <a:rPr lang="ru-RU" sz="1200" b="1" dirty="0" smtClean="0"/>
              <a:t> </a:t>
            </a:r>
            <a:r>
              <a:rPr lang="ru-RU" sz="1200" b="1" dirty="0" err="1" smtClean="0"/>
              <a:t>Минко</a:t>
            </a:r>
            <a:r>
              <a:rPr lang="ru-RU" sz="1200" b="1" dirty="0" smtClean="0"/>
              <a:t>) решили спрятать его у себя, так как дом мой был на краю поселка, то и зашел Виктор к нам. Семья у нас – мама, 3 ребенка. Так и остался Виктор у нас.</a:t>
            </a:r>
          </a:p>
          <a:p>
            <a:r>
              <a:rPr lang="ru-RU" sz="1200" b="1" dirty="0" smtClean="0"/>
              <a:t>Немцы дважды пытались забирать его, да Павлина, немка, обрила ему голову, уверяла немцев, что он малоумный, психически больной. Каким-то образом делала ему струпья да замазывала их зеленкой. Таким образом, Павлина помогла мне спасти советского солдата. Когда немцев прогнали, </a:t>
            </a:r>
            <a:r>
              <a:rPr lang="ru-RU" sz="1200" b="1" dirty="0" err="1" smtClean="0"/>
              <a:t>Хожайко</a:t>
            </a:r>
            <a:r>
              <a:rPr lang="ru-RU" sz="1200" b="1" dirty="0" smtClean="0"/>
              <a:t> ушел в армию. Сначала войска пошли на Волово. Оттуда - дальше. 30 мая 1944 года он умер от ран в п. Гусино, Гусинского района, Смоленской области. Похоронен в братской могиле.</a:t>
            </a:r>
          </a:p>
          <a:p>
            <a:r>
              <a:rPr lang="ru-RU" sz="1200" b="1" dirty="0" smtClean="0"/>
              <a:t>Однажды в первой половине декабря появились у нас военнопленные, 200 человек русских солдат. Куда их гнали – Бог ведает. Охраняли пленных 10   солдат – немцев, 2 собаки. Сзади колонны – повозка. Остановились на ночлег в складе. Холод. Мороз. Солдаты разуты. Многие лишь в гимнастерках. </a:t>
            </a:r>
          </a:p>
          <a:p>
            <a:r>
              <a:rPr lang="ru-RU" sz="1200" b="1" dirty="0" smtClean="0"/>
              <a:t>И снова помогла Павлина Вагнер: пришла ко мне и предложила пойти к немцам, с целью – уговорить их расселить пленных по домам. Немцы разрешили, так как не хотели мерзнуть вместе с пленными. А в совхозе всего 45 семей. Разобрали, кто сколько мог. У нас было 7 человек . Настелили соломы на пол да и улеглись.…Кормили, кто чем мог. В ночь трое убежали, так и не нашли их. Остальных погнали дальше на </a:t>
            </a:r>
            <a:r>
              <a:rPr lang="ru-RU" sz="1200" b="1" dirty="0" err="1" smtClean="0"/>
              <a:t>Рублино</a:t>
            </a:r>
            <a:r>
              <a:rPr lang="ru-RU" sz="12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133</TotalTime>
  <Words>1270</Words>
  <Application>Microsoft Office PowerPoint</Application>
  <PresentationFormat>Экран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Социальный проект.         ВОССТАНОВЛЕНИЕ ИСТОРИЧЕСКОЙ ПАМЯТИ.                «НИКТО НЕ ЗАБЫТ, НИЧТО НЕ ЗАБЫТО» </vt:lpstr>
      <vt:lpstr>Слайд 2</vt:lpstr>
      <vt:lpstr>Слайд 3</vt:lpstr>
      <vt:lpstr>Слайд 4</vt:lpstr>
      <vt:lpstr>Слайд 5</vt:lpstr>
      <vt:lpstr>Умирал солдат известным, умер неизвестным… </vt:lpstr>
      <vt:lpstr>Наши земляки – Герои Советского Союза </vt:lpstr>
      <vt:lpstr>О Великой Отечественной войне вспоминают: Ходова Анна Антоновна </vt:lpstr>
      <vt:lpstr>Зиновьева Екатерина Алексеевна </vt:lpstr>
      <vt:lpstr>Егорочкина Анна Васильевна </vt:lpstr>
      <vt:lpstr>    Экспозиция в музее   «Подвиг наших земляков»</vt:lpstr>
      <vt:lpstr>ЗАКЛЮЧЕНИЕ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проект         ВОССТАНОВЛЕНИЕ ИСТОРИЧЕСКОЙ ПАМЯТИ.                «НИКТО НЕ ЗАБЫТ, НИЧТО НЕ ЗАБЫТО»</dc:title>
  <dc:creator>валентина</dc:creator>
  <cp:lastModifiedBy>валентина</cp:lastModifiedBy>
  <cp:revision>15</cp:revision>
  <dcterms:created xsi:type="dcterms:W3CDTF">2015-03-12T07:18:57Z</dcterms:created>
  <dcterms:modified xsi:type="dcterms:W3CDTF">2017-06-07T07:42:12Z</dcterms:modified>
</cp:coreProperties>
</file>